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311" r:id="rId5"/>
    <p:sldId id="406" r:id="rId6"/>
    <p:sldId id="413" r:id="rId7"/>
    <p:sldId id="327" r:id="rId8"/>
    <p:sldId id="379" r:id="rId9"/>
    <p:sldId id="409" r:id="rId10"/>
    <p:sldId id="424" r:id="rId11"/>
    <p:sldId id="425" r:id="rId12"/>
    <p:sldId id="408" r:id="rId13"/>
    <p:sldId id="380" r:id="rId14"/>
    <p:sldId id="381" r:id="rId15"/>
    <p:sldId id="422" r:id="rId16"/>
    <p:sldId id="419" r:id="rId17"/>
    <p:sldId id="387" r:id="rId18"/>
    <p:sldId id="375" r:id="rId19"/>
    <p:sldId id="378" r:id="rId20"/>
    <p:sldId id="417" r:id="rId21"/>
    <p:sldId id="426" r:id="rId22"/>
    <p:sldId id="415" r:id="rId23"/>
    <p:sldId id="317" r:id="rId24"/>
    <p:sldId id="368" r:id="rId25"/>
    <p:sldId id="324" r:id="rId26"/>
    <p:sldId id="355" r:id="rId27"/>
    <p:sldId id="423" r:id="rId28"/>
    <p:sldId id="402" r:id="rId29"/>
    <p:sldId id="398" r:id="rId30"/>
    <p:sldId id="407" r:id="rId31"/>
  </p:sldIdLst>
  <p:sldSz cx="18288000" cy="10287000"/>
  <p:notesSz cx="9144000" cy="6858000"/>
  <p:defaultTextStyle>
    <a:defPPr>
      <a:defRPr lang="en-US"/>
    </a:defPPr>
    <a:lvl1pPr marL="0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15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32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46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61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078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493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08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25" algn="l" defTabSz="163283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67"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479"/>
    <a:srgbClr val="606574"/>
    <a:srgbClr val="484F5B"/>
    <a:srgbClr val="F0F0F0"/>
    <a:srgbClr val="32323A"/>
    <a:srgbClr val="41424B"/>
    <a:srgbClr val="37373E"/>
    <a:srgbClr val="323237"/>
    <a:srgbClr val="32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7"/>
    <p:restoredTop sz="94648"/>
  </p:normalViewPr>
  <p:slideViewPr>
    <p:cSldViewPr snapToGrid="0">
      <p:cViewPr varScale="1">
        <p:scale>
          <a:sx n="53" d="100"/>
          <a:sy n="53" d="100"/>
        </p:scale>
        <p:origin x="216" y="7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76BE-00BB-9842-AFDA-9BEBFF74357F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3C5B-3CA4-7E4F-9BB8-CB414EEBE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15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32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46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61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078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493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08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25" algn="l" defTabSz="16328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6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Will this be LED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6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Will this be LED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9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Barn Light Electric products are proudly made in the USA and handcrafted to your specification! We are located on Florida’s Space Coast, in a town called Titusville. Barn Light is proud, to be a strong supporter of the community where our owners, Bryan and Donna Scott, call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1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6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9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5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E3C5B-3CA4-7E4F-9BB8-CB414EEBE8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10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4300"/>
            </a:lvl1pPr>
            <a:lvl2pPr marL="816415" indent="0" algn="ctr">
              <a:buNone/>
              <a:defRPr sz="3600"/>
            </a:lvl2pPr>
            <a:lvl3pPr marL="1632832" indent="0" algn="ctr">
              <a:buNone/>
              <a:defRPr sz="3200"/>
            </a:lvl3pPr>
            <a:lvl4pPr marL="2449246" indent="0" algn="ctr">
              <a:buNone/>
              <a:defRPr sz="2900"/>
            </a:lvl4pPr>
            <a:lvl5pPr marL="3265661" indent="0" algn="ctr">
              <a:buNone/>
              <a:defRPr sz="2900"/>
            </a:lvl5pPr>
            <a:lvl6pPr marL="4082078" indent="0" algn="ctr">
              <a:buNone/>
              <a:defRPr sz="2900"/>
            </a:lvl6pPr>
            <a:lvl7pPr marL="4898493" indent="0" algn="ctr">
              <a:buNone/>
              <a:defRPr sz="2900"/>
            </a:lvl7pPr>
            <a:lvl8pPr marL="5714908" indent="0" algn="ctr">
              <a:buNone/>
              <a:defRPr sz="2900"/>
            </a:lvl8pPr>
            <a:lvl9pPr marL="6531325" indent="0" algn="ctr">
              <a:buNone/>
              <a:defRPr sz="2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89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3" y="547689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11"/>
            <a:ext cx="15773400" cy="4279106"/>
          </a:xfrm>
        </p:spPr>
        <p:txBody>
          <a:bodyPr anchor="b"/>
          <a:lstStyle>
            <a:lvl1pPr>
              <a:defRPr sz="10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8"/>
            <a:ext cx="15773400" cy="2250281"/>
          </a:xfr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</a:defRPr>
            </a:lvl1pPr>
            <a:lvl2pPr marL="81641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3" y="2521745"/>
            <a:ext cx="7774782" cy="12358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3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900"/>
            </a:lvl1pPr>
            <a:lvl2pPr marL="816415" indent="0">
              <a:buNone/>
              <a:defRPr sz="2500"/>
            </a:lvl2pPr>
            <a:lvl3pPr marL="1632832" indent="0">
              <a:buNone/>
              <a:defRPr sz="2100"/>
            </a:lvl3pPr>
            <a:lvl4pPr marL="2449246" indent="0">
              <a:buNone/>
              <a:defRPr sz="1800"/>
            </a:lvl4pPr>
            <a:lvl5pPr marL="3265661" indent="0">
              <a:buNone/>
              <a:defRPr sz="1800"/>
            </a:lvl5pPr>
            <a:lvl6pPr marL="4082078" indent="0">
              <a:buNone/>
              <a:defRPr sz="1800"/>
            </a:lvl6pPr>
            <a:lvl7pPr marL="4898493" indent="0">
              <a:buNone/>
              <a:defRPr sz="1800"/>
            </a:lvl7pPr>
            <a:lvl8pPr marL="5714908" indent="0">
              <a:buNone/>
              <a:defRPr sz="1800"/>
            </a:lvl8pPr>
            <a:lvl9pPr marL="653132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anchor="t"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2900"/>
            </a:lvl1pPr>
            <a:lvl2pPr marL="816415" indent="0">
              <a:buNone/>
              <a:defRPr sz="2500"/>
            </a:lvl2pPr>
            <a:lvl3pPr marL="1632832" indent="0">
              <a:buNone/>
              <a:defRPr sz="2100"/>
            </a:lvl3pPr>
            <a:lvl4pPr marL="2449246" indent="0">
              <a:buNone/>
              <a:defRPr sz="1800"/>
            </a:lvl4pPr>
            <a:lvl5pPr marL="3265661" indent="0">
              <a:buNone/>
              <a:defRPr sz="1800"/>
            </a:lvl5pPr>
            <a:lvl6pPr marL="4082078" indent="0">
              <a:buNone/>
              <a:defRPr sz="1800"/>
            </a:lvl6pPr>
            <a:lvl7pPr marL="4898493" indent="0">
              <a:buNone/>
              <a:defRPr sz="1800"/>
            </a:lvl7pPr>
            <a:lvl8pPr marL="5714908" indent="0">
              <a:buNone/>
              <a:defRPr sz="1800"/>
            </a:lvl8pPr>
            <a:lvl9pPr marL="653132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39C4-1B27-B540-B6C3-4F51096433C0}" type="datetimeFigureOut">
              <a:rPr lang="en-US" smtClean="0"/>
              <a:pPr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8DC8-7A1F-5144-BA0B-BCA7B819D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xStyles>
    <p:titleStyle>
      <a:lvl1pPr algn="l" defTabSz="1632832" rtl="0" eaLnBrk="1" latinLnBrk="0" hangingPunct="1">
        <a:lnSpc>
          <a:spcPct val="90000"/>
        </a:lnSpc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07" indent="-408207" algn="l" defTabSz="1632832" rtl="0" eaLnBrk="1" latinLnBrk="0" hangingPunct="1">
        <a:lnSpc>
          <a:spcPct val="90000"/>
        </a:lnSpc>
        <a:spcBef>
          <a:spcPts val="1786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24622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646843-487A-704C-953F-DF438BAD934D}"/>
              </a:ext>
            </a:extLst>
          </p:cNvPr>
          <p:cNvSpPr txBox="1"/>
          <p:nvPr/>
        </p:nvSpPr>
        <p:spPr>
          <a:xfrm>
            <a:off x="4753016" y="8762849"/>
            <a:ext cx="7619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400"/>
              </a:lnSpc>
            </a:pPr>
            <a:r>
              <a:rPr lang="en-US" sz="3600" i="1">
                <a:solidFill>
                  <a:schemeClr val="bg1"/>
                </a:solidFill>
                <a:latin typeface="Garamond" panose="02020404030301010803" pitchFamily="18" charset="0"/>
              </a:rPr>
              <a:t>Where Vintage and Modern Collide</a:t>
            </a:r>
            <a:r>
              <a:rPr lang="en-US" sz="3400" i="1" baseline="30000">
                <a:solidFill>
                  <a:schemeClr val="bg1"/>
                </a:solidFill>
                <a:latin typeface="Garamond" panose="02020404030301010803" pitchFamily="18" charset="0"/>
              </a:rPr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C9DFC-F8B3-FA41-80D2-019E9E01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4CD87-2FE3-3E4E-B2BC-9E3EA77E9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8133B-02AA-5740-9E29-9C4529398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0227-E9CA-8545-AC1B-791ED2467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1CCEA-DCB5-524E-B1B6-59ABBBD2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D77238-3F7E-EC4F-AD3D-E29ABC53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F0F26-17D3-A14D-871C-16BCDE6C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92E0B-C363-CC4A-BFBD-C3DDBEE6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05579-425E-E04E-A7B3-6704BE72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8E1E9-41B2-9840-824D-8695CFDB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E25512-054F-414C-B959-0911564B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E59CD35-1DF0-6B48-BDF0-6755264544A1}"/>
              </a:ext>
            </a:extLst>
          </p:cNvPr>
          <p:cNvSpPr txBox="1"/>
          <p:nvPr/>
        </p:nvSpPr>
        <p:spPr>
          <a:xfrm>
            <a:off x="2669714" y="1534879"/>
            <a:ext cx="12702694" cy="85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400" i="1" dirty="0">
                <a:solidFill>
                  <a:schemeClr val="bg1"/>
                </a:solidFill>
                <a:latin typeface="Garamond" panose="02020404030301010803" pitchFamily="18" charset="0"/>
              </a:rPr>
              <a:t>Proudly Made in America on Florida’s Space Coast</a:t>
            </a:r>
            <a:endParaRPr lang="en-US" sz="4400" i="1" baseline="30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B35AED-4442-AB4F-AA31-F9D0F9D24259}"/>
              </a:ext>
            </a:extLst>
          </p:cNvPr>
          <p:cNvSpPr/>
          <p:nvPr/>
        </p:nvSpPr>
        <p:spPr>
          <a:xfrm>
            <a:off x="12456817" y="2965101"/>
            <a:ext cx="5831183" cy="4890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084756-B8C3-8544-9AF1-8E03FB395E11}"/>
              </a:ext>
            </a:extLst>
          </p:cNvPr>
          <p:cNvSpPr/>
          <p:nvPr/>
        </p:nvSpPr>
        <p:spPr>
          <a:xfrm>
            <a:off x="-1" y="2965101"/>
            <a:ext cx="5601276" cy="4890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72FE9-FF34-ED4F-B70A-66F10886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100" y="5409505"/>
            <a:ext cx="9779000" cy="2235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65930-B72E-8A48-A713-0E840597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01EC9-9AA9-7F4D-8E0D-C36BFD77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B934F-6B71-494F-8031-B66F129A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100" y="5409505"/>
            <a:ext cx="9779000" cy="2235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ACA41-8678-C940-8D62-09F4B87B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5100" y="5409505"/>
            <a:ext cx="9779000" cy="2235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B4C8C-2EF9-F24F-94D8-2B38DD34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C3CAD-BC23-1148-A073-CAD5217B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31D94-7F85-4248-82C2-D86CCB06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4D745-6EB1-3946-B459-344F618C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084CF-8FBA-3B4A-92C8-F58EB731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E5709A-3D8C-754E-8097-B8C2C8A5F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2B490-31E8-EB4F-BA6F-980DD623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97F59-0351-7F41-9BE5-ED385406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06B8F-2050-7B49-A972-2B1C9AC2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27BA7-5207-1145-8041-AF78D253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16A61-565E-CF4F-8E1F-7A509D85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F418C182BD84B8F474EDF902FF30D" ma:contentTypeVersion="13" ma:contentTypeDescription="Create a new document." ma:contentTypeScope="" ma:versionID="c875076a74b872cf4797ef56c66c22d9">
  <xsd:schema xmlns:xsd="http://www.w3.org/2001/XMLSchema" xmlns:xs="http://www.w3.org/2001/XMLSchema" xmlns:p="http://schemas.microsoft.com/office/2006/metadata/properties" xmlns:ns2="5fe8af13-8f2e-40fc-9df9-77f9d16f8f56" xmlns:ns3="55cb076c-b920-4018-b64c-5623e86f7675" targetNamespace="http://schemas.microsoft.com/office/2006/metadata/properties" ma:root="true" ma:fieldsID="127b312b9c83b1954a3078884cc5084c" ns2:_="" ns3:_="">
    <xsd:import namespace="5fe8af13-8f2e-40fc-9df9-77f9d16f8f56"/>
    <xsd:import namespace="55cb076c-b920-4018-b64c-5623e86f7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ink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8af13-8f2e-40fc-9df9-77f9d16f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ink" ma:index="1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b076c-b920-4018-b64c-5623e86f7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5fe8af13-8f2e-40fc-9df9-77f9d16f8f56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8FA3B9B0-1A09-4AC8-8BEE-254B93D60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E6235-4DDF-49B2-A577-BEB448C03C0D}">
  <ds:schemaRefs>
    <ds:schemaRef ds:uri="55cb076c-b920-4018-b64c-5623e86f7675"/>
    <ds:schemaRef ds:uri="5fe8af13-8f2e-40fc-9df9-77f9d16f8f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3695A6-905B-46A2-A743-D4AC13B6A521}">
  <ds:schemaRefs>
    <ds:schemaRef ds:uri="5fe8af13-8f2e-40fc-9df9-77f9d16f8f5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7075</TotalTime>
  <Words>101</Words>
  <Application>Microsoft Macintosh PowerPoint</Application>
  <PresentationFormat>Custom</PresentationFormat>
  <Paragraphs>29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Koller</dc:creator>
  <cp:lastModifiedBy>Sam Gumieny</cp:lastModifiedBy>
  <cp:revision>162</cp:revision>
  <dcterms:created xsi:type="dcterms:W3CDTF">2019-01-28T17:25:38Z</dcterms:created>
  <dcterms:modified xsi:type="dcterms:W3CDTF">2021-06-18T20:10:09Z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0x0101007A7F418C182BD84B8F474EDF902FF30D</vt:lpwstr>
  </property>
</Properties>
</file>